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7075E-A0E0-499C-8DC4-1CBA0525A217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2FCA9-432E-4E8B-8EE6-532DCC4E4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862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994" y="0"/>
            <a:ext cx="8229600" cy="9287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6941" y="764704"/>
            <a:ext cx="8105554" cy="27860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46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Московская область, г. Домодедово,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Колычевский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административный округ, Домодедовское Московское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кладбище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Павильон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Ритуальные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принадлежности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50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№1-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000 (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пятьдесят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тысяч) 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48850" y="6306718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6282143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04832"/>
            <a:ext cx="2520280" cy="190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49" y="4353639"/>
            <a:ext cx="2919495" cy="195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377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2910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размещения Лота  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карте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33" y="980728"/>
            <a:ext cx="8199191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21088"/>
            <a:ext cx="2445897" cy="2239813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>
            <a:endCxn id="4099" idx="0"/>
          </p:cNvCxnSpPr>
          <p:nvPr/>
        </p:nvCxnSpPr>
        <p:spPr>
          <a:xfrm flipH="1">
            <a:off x="1762501" y="3861048"/>
            <a:ext cx="1077423" cy="36004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283969" y="3861048"/>
            <a:ext cx="1700082" cy="98917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76" y="3212976"/>
            <a:ext cx="3006004" cy="2475534"/>
          </a:xfrm>
          <a:prstGeom prst="ellipse">
            <a:avLst/>
          </a:prstGeom>
          <a:ln w="19050">
            <a:solidFill>
              <a:srgbClr val="C0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2149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878" y="0"/>
            <a:ext cx="8229600" cy="7969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0982" y="583811"/>
            <a:ext cx="4643470" cy="30718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47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Московская область, г. Домодедово, Ямской административный округ,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с.Ям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ул.Морская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у дома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№7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Киоск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Продовольственные товары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15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 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№2-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000 (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восемьдесят одна тысяча)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4071942"/>
            <a:ext cx="3706077" cy="228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5518143"/>
            <a:ext cx="1265934" cy="86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1214423"/>
            <a:ext cx="3714775" cy="244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9"/>
          <p:cNvSpPr txBox="1"/>
          <p:nvPr/>
        </p:nvSpPr>
        <p:spPr>
          <a:xfrm>
            <a:off x="5023197" y="3643314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000628" y="6366711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справа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14348" y="6357958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707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размещения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Лота №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карте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185428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599" y="1412776"/>
            <a:ext cx="1720064" cy="1507157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17032"/>
            <a:ext cx="2701045" cy="2462555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74108"/>
            <a:ext cx="2096739" cy="1849164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4067944" y="2724150"/>
            <a:ext cx="1080120" cy="34481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5126" idx="1"/>
          </p:cNvCxnSpPr>
          <p:nvPr/>
        </p:nvCxnSpPr>
        <p:spPr>
          <a:xfrm>
            <a:off x="4719511" y="3781425"/>
            <a:ext cx="1095653" cy="463487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>
            <a:off x="2571737" y="2643182"/>
            <a:ext cx="956149" cy="27675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817451" y="3608427"/>
            <a:ext cx="197780" cy="468645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642918"/>
            <a:ext cx="2652725" cy="2605071"/>
          </a:xfrm>
          <a:prstGeom prst="ellipse">
            <a:avLst/>
          </a:prstGeom>
          <a:ln w="127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72541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200" y="0"/>
            <a:ext cx="8229600" cy="9397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2727" y="638541"/>
            <a:ext cx="4714908" cy="3143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48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Московская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область,г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Домодедово, Ямской административный округ,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с.Ям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ул.Морская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у дома №9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Киоск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Молоко и молочная продукция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8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№3-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000 (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восемнадцать тысяч)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5546961"/>
            <a:ext cx="1266504" cy="7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214422"/>
            <a:ext cx="3500462" cy="2420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063" y="4067608"/>
            <a:ext cx="3507779" cy="229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9"/>
          <p:cNvSpPr txBox="1"/>
          <p:nvPr/>
        </p:nvSpPr>
        <p:spPr>
          <a:xfrm>
            <a:off x="5237511" y="3643314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286380" y="6357958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справа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857224" y="6286520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68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379498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размещения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Лота 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карте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46374"/>
            <a:ext cx="2554155" cy="2304256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44824"/>
            <a:ext cx="2265069" cy="2005793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2506623" cy="235374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 flipH="1" flipV="1">
            <a:off x="2322412" y="3066944"/>
            <a:ext cx="521396" cy="158619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283968" y="3850617"/>
            <a:ext cx="0" cy="658503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5612933" y="3250630"/>
            <a:ext cx="1460280" cy="1762546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2500464" y="4929198"/>
            <a:ext cx="1571471" cy="66004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6" y="4714884"/>
            <a:ext cx="2441000" cy="2000264"/>
          </a:xfrm>
          <a:prstGeom prst="ellipse">
            <a:avLst/>
          </a:prstGeom>
          <a:ln w="1905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896626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7969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158" y="785794"/>
            <a:ext cx="4786346" cy="3143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49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Московская область, г. Домодедово,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Краснопутьский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административный округ, с.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Лямцино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Павильон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Рассада цветов и садовых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деревьев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№4-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150 000( сто пятьдесят тысяч)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405246"/>
            <a:ext cx="3500462" cy="2238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4214818"/>
            <a:ext cx="3429024" cy="224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299950"/>
            <a:ext cx="1787362" cy="115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9"/>
          <p:cNvSpPr txBox="1"/>
          <p:nvPr/>
        </p:nvSpPr>
        <p:spPr>
          <a:xfrm>
            <a:off x="5143504" y="3643314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143504" y="6438149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справа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809305" y="6429396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54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размещения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Лота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карте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57232"/>
            <a:ext cx="8378238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89536"/>
            <a:ext cx="2928145" cy="277403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>
            <a:endCxn id="7171" idx="2"/>
          </p:cNvCxnSpPr>
          <p:nvPr/>
        </p:nvCxnSpPr>
        <p:spPr>
          <a:xfrm>
            <a:off x="3151960" y="4497821"/>
            <a:ext cx="1132008" cy="478731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95976" y="2780928"/>
            <a:ext cx="411928" cy="46970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857232"/>
            <a:ext cx="2813970" cy="2409836"/>
          </a:xfrm>
          <a:prstGeom prst="ellipse">
            <a:avLst/>
          </a:prstGeom>
          <a:ln w="1905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2723189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573</Words>
  <Application>Microsoft Office PowerPoint</Application>
  <PresentationFormat>Экран (4:3)</PresentationFormat>
  <Paragraphs>60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Лот № 1</vt:lpstr>
      <vt:lpstr>Место размещения Лота  № 1 на карте</vt:lpstr>
      <vt:lpstr>Лот № 2</vt:lpstr>
      <vt:lpstr>Место размещения Лота № 2 на карте</vt:lpstr>
      <vt:lpstr>Лот № 3</vt:lpstr>
      <vt:lpstr>Место размещения Лота № 3 на карте</vt:lpstr>
      <vt:lpstr>Лот № 4</vt:lpstr>
      <vt:lpstr>Место размещения Лота № 4 на карте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Лот № 1</dc:title>
  <dc:creator>Миронов Р.Ф.</dc:creator>
  <cp:lastModifiedBy>Миронов Р.Ф.</cp:lastModifiedBy>
  <cp:revision>7</cp:revision>
  <cp:lastPrinted>2017-06-15T12:05:44Z</cp:lastPrinted>
  <dcterms:created xsi:type="dcterms:W3CDTF">2017-06-08T13:24:49Z</dcterms:created>
  <dcterms:modified xsi:type="dcterms:W3CDTF">2017-06-15T12:08:21Z</dcterms:modified>
</cp:coreProperties>
</file>